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59" r:id="rId8"/>
    <p:sldId id="260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888862-647B-4ECB-8C18-D1AD870C1FDD}" type="datetimeFigureOut">
              <a:rPr lang="sr-Latn-CS" smtClean="0"/>
              <a:pPr/>
              <a:t>24.9.2013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086730-3CE8-43D4-8858-870167F203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-255603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hr-HR" sz="11500" dirty="0" smtClean="0"/>
              <a:t>DANI KRUHA</a:t>
            </a:r>
            <a:endParaRPr lang="hr-HR" sz="115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4" descr="800px-Various_gra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776383" flipV="1">
            <a:off x="538620" y="3703218"/>
            <a:ext cx="3810000" cy="25812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5" descr="Hot_Kru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73430" flipV="1">
            <a:off x="5247816" y="3546033"/>
            <a:ext cx="3124200" cy="22590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hr-HR" sz="6000" b="1" dirty="0" smtClean="0">
                <a:latin typeface="Maiandra GD" pitchFamily="34" charset="0"/>
              </a:rPr>
              <a:t>Sudjeluj i ti!</a:t>
            </a:r>
            <a:endParaRPr lang="hr-HR" sz="6000" b="1" dirty="0">
              <a:latin typeface="Maiandra GD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hr-HR" b="1" dirty="0" smtClean="0">
                <a:latin typeface="Maiandra GD" pitchFamily="34" charset="0"/>
              </a:rPr>
              <a:t>OVE SMO GODINE ODLUČILI SUDJELOVATI NA JEDAN NOVI NAČIN</a:t>
            </a:r>
          </a:p>
        </p:txBody>
      </p:sp>
      <p:pic>
        <p:nvPicPr>
          <p:cNvPr id="22532" name="Picture 4" descr="http://www.eniax.net/wp-content/uploads/2007/05/cunga-lung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857760"/>
            <a:ext cx="2643206" cy="1743087"/>
          </a:xfrm>
          <a:prstGeom prst="rect">
            <a:avLst/>
          </a:prstGeom>
          <a:noFill/>
        </p:spPr>
      </p:pic>
      <p:pic>
        <p:nvPicPr>
          <p:cNvPr id="6" name="Picture 4" descr="http://www.eniax.net/wp-content/uploads/2007/05/cunga-lung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857760"/>
            <a:ext cx="2643206" cy="1743087"/>
          </a:xfrm>
          <a:prstGeom prst="rect">
            <a:avLst/>
          </a:prstGeom>
          <a:noFill/>
        </p:spPr>
      </p:pic>
      <p:pic>
        <p:nvPicPr>
          <p:cNvPr id="22534" name="Picture 6" descr="http://www.hnb.hr/novcan/kovanice/slike-kovanice/1kuna_l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571744"/>
            <a:ext cx="2446749" cy="2357454"/>
          </a:xfrm>
          <a:prstGeom prst="rect">
            <a:avLst/>
          </a:prstGeom>
          <a:noFill/>
        </p:spPr>
      </p:pic>
      <p:sp>
        <p:nvSpPr>
          <p:cNvPr id="8" name="Križ 7"/>
          <p:cNvSpPr/>
          <p:nvPr/>
        </p:nvSpPr>
        <p:spPr>
          <a:xfrm>
            <a:off x="4143372" y="5214950"/>
            <a:ext cx="785818" cy="7143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-642966"/>
            <a:ext cx="8686800" cy="2071702"/>
          </a:xfrm>
        </p:spPr>
        <p:txBody>
          <a:bodyPr>
            <a:noAutofit/>
          </a:bodyPr>
          <a:lstStyle/>
          <a:p>
            <a:pPr>
              <a:buNone/>
            </a:pPr>
            <a:endParaRPr lang="hr-HR" dirty="0" smtClean="0">
              <a:latin typeface="Maiandra GD" pitchFamily="34" charset="0"/>
            </a:endParaRPr>
          </a:p>
          <a:p>
            <a:pPr>
              <a:buNone/>
            </a:pPr>
            <a:endParaRPr lang="hr-HR" dirty="0" smtClean="0">
              <a:latin typeface="Maiandra GD" pitchFamily="34" charset="0"/>
            </a:endParaRPr>
          </a:p>
          <a:p>
            <a:pPr algn="ctr">
              <a:buNone/>
            </a:pPr>
            <a:r>
              <a:rPr lang="hr-HR" b="1" dirty="0" smtClean="0">
                <a:latin typeface="Maiandra GD" pitchFamily="34" charset="0"/>
              </a:rPr>
              <a:t>555 UČENIKA</a:t>
            </a:r>
          </a:p>
          <a:p>
            <a:pPr>
              <a:buNone/>
            </a:pPr>
            <a:endParaRPr lang="hr-HR" dirty="0" smtClean="0">
              <a:latin typeface="Maiandra GD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14282" y="1714488"/>
            <a:ext cx="8858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r-HR" sz="3600" b="1" dirty="0" smtClean="0">
                <a:latin typeface="Maiandra GD" pitchFamily="34" charset="0"/>
              </a:rPr>
              <a:t>AKO SVAKI UČENIK DONIRA 1 KUNU </a:t>
            </a:r>
          </a:p>
          <a:p>
            <a:pPr algn="ctr">
              <a:buNone/>
            </a:pPr>
            <a:endParaRPr lang="hr-HR" sz="3600" b="1" dirty="0" smtClean="0">
              <a:latin typeface="Maiandra GD" pitchFamily="34" charset="0"/>
            </a:endParaRPr>
          </a:p>
          <a:p>
            <a:pPr algn="ctr">
              <a:buNone/>
            </a:pPr>
            <a:r>
              <a:rPr lang="hr-HR" sz="3600" b="1" dirty="0" smtClean="0">
                <a:latin typeface="Maiandra GD" pitchFamily="34" charset="0"/>
              </a:rPr>
              <a:t>SAKUPITI ĆEMO </a:t>
            </a:r>
          </a:p>
          <a:p>
            <a:pPr algn="ctr">
              <a:buNone/>
            </a:pPr>
            <a:endParaRPr lang="hr-HR" sz="3600" b="1" dirty="0" smtClean="0">
              <a:latin typeface="Maiandra GD" pitchFamily="34" charset="0"/>
            </a:endParaRPr>
          </a:p>
          <a:p>
            <a:pPr algn="ctr">
              <a:buNone/>
            </a:pPr>
            <a:r>
              <a:rPr lang="hr-HR" sz="5400" b="1" dirty="0" smtClean="0">
                <a:latin typeface="Maiandra GD" pitchFamily="34" charset="0"/>
              </a:rPr>
              <a:t>555, 00 kn</a:t>
            </a:r>
          </a:p>
          <a:p>
            <a:pPr algn="ctr">
              <a:buNone/>
            </a:pPr>
            <a:endParaRPr lang="hr-HR" sz="5400" b="1" dirty="0" smtClean="0">
              <a:latin typeface="Maiandra GD" pitchFamily="34" charset="0"/>
            </a:endParaRPr>
          </a:p>
          <a:p>
            <a:pPr algn="ctr">
              <a:buNone/>
            </a:pPr>
            <a:r>
              <a:rPr lang="hr-HR" sz="5400" b="1" dirty="0" smtClean="0">
                <a:latin typeface="Maiandra GD" pitchFamily="34" charset="0"/>
              </a:rPr>
              <a:t>za gladnu djecu Afrike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8800" dirty="0" smtClean="0">
                <a:latin typeface="Maiandra GD" pitchFamily="34" charset="0"/>
              </a:rPr>
              <a:t>HVALA VAM!</a:t>
            </a:r>
            <a:endParaRPr lang="hr-HR" sz="8800" dirty="0">
              <a:latin typeface="Maiandra GD" pitchFamily="34" charset="0"/>
            </a:endParaRPr>
          </a:p>
        </p:txBody>
      </p:sp>
      <p:pic>
        <p:nvPicPr>
          <p:cNvPr id="24578" name="Picture 2" descr="http://mysuperfoods.files.wordpress.com/2013/02/hear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891877"/>
            <a:ext cx="4539112" cy="5966124"/>
          </a:xfrm>
          <a:prstGeom prst="rect">
            <a:avLst/>
          </a:prstGeom>
          <a:noFill/>
        </p:spPr>
      </p:pic>
      <p:sp>
        <p:nvSpPr>
          <p:cNvPr id="4" name="TekstniOkvir 3"/>
          <p:cNvSpPr txBox="1"/>
          <p:nvPr/>
        </p:nvSpPr>
        <p:spPr>
          <a:xfrm>
            <a:off x="6929486" y="5780806"/>
            <a:ext cx="2428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Prezentaciju izradile:</a:t>
            </a:r>
          </a:p>
          <a:p>
            <a:endParaRPr lang="hr-HR" sz="1600" dirty="0" smtClean="0"/>
          </a:p>
          <a:p>
            <a:r>
              <a:rPr lang="hr-HR" sz="1600" dirty="0" smtClean="0"/>
              <a:t> </a:t>
            </a:r>
            <a:r>
              <a:rPr lang="hr-HR" sz="1600" dirty="0" smtClean="0"/>
              <a:t>Maja </a:t>
            </a:r>
            <a:r>
              <a:rPr lang="hr-HR" sz="1600" dirty="0" err="1" smtClean="0"/>
              <a:t>Fućak</a:t>
            </a:r>
            <a:r>
              <a:rPr lang="hr-HR" sz="1600" dirty="0" smtClean="0"/>
              <a:t>, 6.a razred</a:t>
            </a:r>
          </a:p>
          <a:p>
            <a:r>
              <a:rPr lang="hr-HR" sz="1600" dirty="0" smtClean="0"/>
              <a:t> Dijana </a:t>
            </a:r>
            <a:r>
              <a:rPr lang="hr-HR" sz="1600" dirty="0" err="1" smtClean="0"/>
              <a:t>Malinić</a:t>
            </a:r>
            <a:r>
              <a:rPr lang="hr-HR" sz="1600" dirty="0" smtClean="0"/>
              <a:t>, </a:t>
            </a:r>
            <a:r>
              <a:rPr lang="hr-HR" sz="1600" dirty="0" err="1" smtClean="0"/>
              <a:t>prof</a:t>
            </a:r>
            <a:r>
              <a:rPr lang="hr-HR" sz="1600" dirty="0" smtClean="0"/>
              <a:t>.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519098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hr-HR" sz="4400" b="1" dirty="0" smtClean="0">
                <a:latin typeface="Maiandra GD" pitchFamily="34" charset="0"/>
              </a:rPr>
              <a:t>Što je to zapravo  </a:t>
            </a:r>
            <a:br>
              <a:rPr lang="hr-HR" sz="4400" b="1" dirty="0" smtClean="0">
                <a:latin typeface="Maiandra GD" pitchFamily="34" charset="0"/>
              </a:rPr>
            </a:br>
            <a:r>
              <a:rPr lang="hr-HR" sz="4400" b="1" dirty="0" smtClean="0">
                <a:latin typeface="Maiandra GD" pitchFamily="34" charset="0"/>
              </a:rPr>
              <a:t>dan kruha?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ð"/>
              <a:defRPr/>
            </a:pPr>
            <a:endParaRPr lang="hr-HR" b="1" dirty="0" smtClean="0">
              <a:latin typeface="Maiandra GD" pitchFamily="34" charset="0"/>
            </a:endParaRPr>
          </a:p>
          <a:p>
            <a:pPr marL="539750" indent="-539750">
              <a:buFont typeface="Wingdings" pitchFamily="2" charset="2"/>
              <a:buChar char="v"/>
              <a:defRPr/>
            </a:pPr>
            <a:r>
              <a:rPr lang="hr-HR" b="1" dirty="0" smtClean="0">
                <a:latin typeface="Maiandra GD" pitchFamily="34" charset="0"/>
              </a:rPr>
              <a:t>Dan kruha </a:t>
            </a:r>
            <a:r>
              <a:rPr lang="hr-HR" b="1" dirty="0">
                <a:latin typeface="Maiandra GD" pitchFamily="34" charset="0"/>
              </a:rPr>
              <a:t>je dan zahvalnosti za kruh koji </a:t>
            </a:r>
            <a:r>
              <a:rPr lang="hr-HR" b="1" dirty="0" smtClean="0">
                <a:latin typeface="Maiandra GD" pitchFamily="34" charset="0"/>
              </a:rPr>
              <a:t>  nas </a:t>
            </a:r>
            <a:r>
              <a:rPr lang="hr-HR" b="1" dirty="0">
                <a:latin typeface="Maiandra GD" pitchFamily="34" charset="0"/>
              </a:rPr>
              <a:t>svakodnevno hrani. </a:t>
            </a:r>
            <a:endParaRPr lang="hr-HR" b="1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hr-HR" b="1" dirty="0" smtClean="0">
                <a:latin typeface="Maiandra GD" pitchFamily="34" charset="0"/>
              </a:rPr>
              <a:t>  Kruh </a:t>
            </a:r>
            <a:r>
              <a:rPr lang="hr-HR" b="1" dirty="0">
                <a:latin typeface="Maiandra GD" pitchFamily="34" charset="0"/>
              </a:rPr>
              <a:t>je život, kruh nam daje snagu. </a:t>
            </a:r>
            <a:endParaRPr lang="hr-HR" dirty="0">
              <a:latin typeface="Maiandra GD" pitchFamily="34" charset="0"/>
            </a:endParaRPr>
          </a:p>
          <a:p>
            <a:endParaRPr lang="hr-HR" dirty="0"/>
          </a:p>
        </p:txBody>
      </p:sp>
      <p:pic>
        <p:nvPicPr>
          <p:cNvPr id="4" name="Picture 4" descr="kr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6205" y="3857628"/>
            <a:ext cx="5066541" cy="2595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31804"/>
            <a:ext cx="8229600" cy="11430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57366"/>
            <a:ext cx="8229600" cy="4525963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Picture 4" descr="5806bread_b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05166"/>
            <a:ext cx="2438400" cy="1624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6962bread_bas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5166"/>
            <a:ext cx="2209800" cy="160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vijesti_4576_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2209800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 descr="zucchini-bread-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005366"/>
            <a:ext cx="2209800" cy="147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1" descr="lemon_monkey_br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881166"/>
            <a:ext cx="2209800" cy="1557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2" descr="8d2cc20326c73bc960936486834e4484_content_medi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57166"/>
            <a:ext cx="2514600" cy="1547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4" descr="a4b440555d62a46988d280f03f2e8744_content_mediu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5005366"/>
            <a:ext cx="22860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5" descr="a111fcb64806e7b06ba48d2ad52172c4_content_mediu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1881166"/>
            <a:ext cx="2286000" cy="152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/>
              <a:t>DANI KRUHA U NAŠOJ ŠKOLI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32" name="Picture 8" descr="http://os-cavle.skole.hr/upload/os-cavle/images/newsimg/512/Image/skola_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10642">
            <a:off x="335430" y="1386799"/>
            <a:ext cx="47625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25410">
            <a:off x="4588571" y="1542086"/>
            <a:ext cx="4032459" cy="28685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5" name="Picture 11" descr="http://os-cavle.skole.hr/upload/os-cavle/images/newsimg/512/Image/skola_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81473">
            <a:off x="1928794" y="3929066"/>
            <a:ext cx="47625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304800" y="2857496"/>
            <a:ext cx="8686800" cy="10255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6000" b="1" dirty="0" smtClean="0">
                <a:latin typeface="Maiandra GD" pitchFamily="34" charset="0"/>
              </a:rPr>
              <a:t>No, nije sve tako divno    </a:t>
            </a:r>
          </a:p>
          <a:p>
            <a:pPr algn="ctr">
              <a:buNone/>
            </a:pPr>
            <a:r>
              <a:rPr lang="hr-HR" sz="6000" b="1" dirty="0" smtClean="0">
                <a:latin typeface="Maiandra GD" pitchFamily="34" charset="0"/>
              </a:rPr>
              <a:t>kako se čini…</a:t>
            </a:r>
            <a:endParaRPr lang="hr-HR" sz="6000" b="1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-255603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hr-HR" sz="8800" dirty="0" smtClean="0"/>
              <a:t>ZA GLADNE U SVIJETU</a:t>
            </a:r>
            <a:endParaRPr lang="hr-HR" sz="8800" dirty="0"/>
          </a:p>
        </p:txBody>
      </p:sp>
      <p:pic>
        <p:nvPicPr>
          <p:cNvPr id="19458" name="Picture 2" descr="http://www.4dportal.com/images/stories/novosti3/afrika%20gl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486" y="2500307"/>
            <a:ext cx="6288224" cy="414340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1093" y="1143540"/>
            <a:ext cx="5619151" cy="192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</a:rPr>
              <a:t>Činjenica je da su na</a:t>
            </a:r>
            <a:r>
              <a:rPr kumimoji="0" lang="hr-HR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</a:rPr>
              <a:t> </a:t>
            </a: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</a:rPr>
              <a:t>svijetu mnogi siromašni i gladni…</a:t>
            </a:r>
          </a:p>
        </p:txBody>
      </p:sp>
      <p:pic>
        <p:nvPicPr>
          <p:cNvPr id="5" name="Picture 4" descr="nepal1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918" y="2882083"/>
            <a:ext cx="2460126" cy="3690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hungry-chil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8756" y="3286124"/>
            <a:ext cx="2444401" cy="3270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7" descr="nepal1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4290"/>
            <a:ext cx="1928826" cy="2893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8" descr="news-2009-june-siromasna_djeca_afrika_9483087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38122"/>
            <a:ext cx="3333750" cy="2505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71470" y="571480"/>
            <a:ext cx="5553084" cy="2160590"/>
          </a:xfrm>
        </p:spPr>
        <p:txBody>
          <a:bodyPr>
            <a:normAutofit fontScale="92500" lnSpcReduction="20000"/>
          </a:bodyPr>
          <a:lstStyle/>
          <a:p>
            <a:r>
              <a:rPr lang="hr-HR" sz="4800" b="1" dirty="0" smtClean="0">
                <a:latin typeface="Maiandra GD" pitchFamily="34" charset="0"/>
              </a:rPr>
              <a:t>Istraživanje: </a:t>
            </a:r>
          </a:p>
          <a:p>
            <a:pPr>
              <a:buNone/>
            </a:pPr>
            <a:r>
              <a:rPr lang="hr-HR" b="1" dirty="0" smtClean="0">
                <a:latin typeface="Maiandra GD" pitchFamily="34" charset="0"/>
              </a:rPr>
              <a:t>    - 40% hrane u SAD-u </a:t>
            </a:r>
          </a:p>
          <a:p>
            <a:pPr>
              <a:buNone/>
            </a:pPr>
            <a:r>
              <a:rPr lang="hr-HR" b="1" dirty="0" smtClean="0">
                <a:latin typeface="Maiandra GD" pitchFamily="34" charset="0"/>
              </a:rPr>
              <a:t>       se baci </a:t>
            </a:r>
          </a:p>
          <a:p>
            <a:pPr>
              <a:buNone/>
            </a:pPr>
            <a:r>
              <a:rPr lang="hr-HR" b="1" dirty="0" smtClean="0">
                <a:latin typeface="Maiandra GD" pitchFamily="34" charset="0"/>
              </a:rPr>
              <a:t>    - 165 milijardi dolara</a:t>
            </a:r>
            <a:endParaRPr lang="hr-HR" dirty="0">
              <a:latin typeface="Maiandra GD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500562" y="1144960"/>
            <a:ext cx="4572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hr-HR" sz="3200" b="1" dirty="0" smtClean="0">
                <a:solidFill>
                  <a:srgbClr val="4E3B30"/>
                </a:solidFill>
                <a:latin typeface="Maiandra GD" pitchFamily="34" charset="0"/>
              </a:rPr>
              <a:t>U isto </a:t>
            </a:r>
            <a:r>
              <a:rPr lang="hr-HR" sz="3200" b="1" dirty="0">
                <a:solidFill>
                  <a:srgbClr val="4E3B30"/>
                </a:solidFill>
                <a:latin typeface="Maiandra GD" pitchFamily="34" charset="0"/>
              </a:rPr>
              <a:t>vrijeme stotine milijuna </a:t>
            </a:r>
            <a:r>
              <a:rPr lang="hr-HR" sz="3200" b="1" dirty="0" smtClean="0">
                <a:solidFill>
                  <a:srgbClr val="4E3B30"/>
                </a:solidFill>
                <a:latin typeface="Maiandra GD" pitchFamily="34" charset="0"/>
              </a:rPr>
              <a:t>ljudi diljem svijeta gladuje.</a:t>
            </a:r>
            <a:endParaRPr lang="hr-HR" sz="3200" b="1" dirty="0">
              <a:solidFill>
                <a:srgbClr val="4E3B30"/>
              </a:solidFill>
              <a:latin typeface="Maiandra GD" pitchFamily="34" charset="0"/>
            </a:endParaRPr>
          </a:p>
        </p:txBody>
      </p:sp>
      <p:pic>
        <p:nvPicPr>
          <p:cNvPr id="14338" name="Picture 2" descr="slika: Istra&amp;zcaron;ivanje: 40% hrane u SAD-u se baci, 165 milijardi USD - u isto vrijeme stotine milijuna gladuje diljem svij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5136" y="3251993"/>
            <a:ext cx="5967260" cy="3248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os-vnazor-cepin.skole.hr/upload/os-vnazor-cepin/images/newsimg/495/Image/schools_for_afric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500306"/>
            <a:ext cx="3905264" cy="4120055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xQQEhUUEBQVFhUXFBYVGBgUFxsUGhwaHxUXGBYYHhwYHCggIB4lHx0cJDIhJykrLi4uHiEzOjMsNygtLisBCgoKDg0OGxAQGzclHyQxLC03LDIrMCwsNy0vLCw0LDAvLCwtLCwsLCwwLCwsLCwsLCwsLCwsLCwsLCwsLCwsLP/AABEIAG8ArQMBEQACEQEDEQH/xAAbAAABBQEBAAAAAAAAAAAAAAAAAQQFBgcCA//EAEMQAAIBAgMDBwkFBwMFAQAAAAECAwARBBIhBTFRBhMVQVORkgcUFyIyYXFzszM0UoGxIzVCcqGywYKDwiQlRWLwFv/EABoBAQACAwEAAAAAAAAAAAAAAAAEBQECAwb/xAA2EQACAQICBwYEBgIDAAAAAAAAAQIDEQQSExQhMUFRUgUVYXGhwTIzgfAiNJGx0eE1RCNi8f/aAAwDAQACEQMRAD8A3GgKv5QMU8UMZjZlJlsSptpkc2qZgoRlNqSvs9yu7SqTp04uLtt9mUXpiftpPEastBT6UU+tVupi9MT9tJ4jTQU+lGNbr9bDpiftpPEaaCn0oa3X62HTE/bSeI00FPpQ1uv1sOmJ+2k8RrOgp9KMa3X62L0xP20niNNBT6UNbr9bDpeftpPEaaCn0oa3X62L0vP20niNNBS6UY1uv1sOl5+2k8RpoKXSjOt1+th0vP20niNNBS6UNbr9bF6Xn7aTxGmgp9KGt1+th0vP20niNNBT6UY1uv1sOl5+2k8RpoKXSjOt1+ti9Lz9tJ4jTQUulDW6/Ww6Wn7aTxGmgpdKMa3X62J0vP20niNNBS6UNbr9bF6Xn7aTxGmgp9KGt1+th0vP20niNZ0FLpQ1uv1sOl5+2k8RpoKXShrdfrYvS0/bSeI00FLpQ1uv1s1yvPnrCo+Un7CL5w+m9TsB8b8vdFX2t8uPn7Mz2rUohaAKGAoBayYCgCgFoYCgFrJkKAWsGAoArJkWhgKASgFoAoAoYNqrzR7UqPlK+wi+cPpvU7AfG/L3RVdrfLj5+zM9q1KMKAWgChiwUAtDBODk43mvnOcWy5stjf2rb71H1laXR2J2ovQabNwvaxB1JIItAFDAUAtZMlt2fyVQRLJipQmYAgHS192txc+6q+pi5OWWmrlvS7PgoZqrtcrWOiVJHVGzKGIDDrF9DU2Dcopsq6sVGbjF3QR4Ry/N5Tm4HS2l7nhpRzio5uBlUpueS20sGzNjQD7wWJ4axbzYWJOtz8KiVK9R/B/JZUcHRS/5Nr+qONo7FiY/9M1tLkMcwA4lr6C9x7jWaeImvjX35GtbB0n8p29fUgThmzMuU5lBJHADeal51a5W6OeZxttR5VsaBQG1V5o9oVDylfYRfOH03qdgPjfl7oqu1vlx8/Zme1alGS+0OT8kECTMylXy2AvfUXHVXCGIjObgluJdXBzp01Ub2MZbNwZnlSJSAXJAJ3bif8V0qTUIuT4HClTdSaguI/8A/wA/J5z5tmXPa99bbr8L1z1iOj0lth31OWm0N9o9i5HSXbnZI41ByhmPtfAG2lcnjI2/CrnZdmzu80kkN9tcmJcMvOXV0/EvVwuOFb0cVGo8u5nPEYCdGOa90ea7KmOE5/nP2eoyZm6ny7t2+s6WGlyW28zVYeo6Glzfh5XfP9DnYuwJcUCy2VBvdtB7/jWauIjS2PfyNcPg519q2LmP8TyQcIXhkSbLvCb/AMtTXOOMje0lY7z7Nko5oSUiG2bs6TEPkiFz130AHE1IqVI045pEKjQnVlliifHIxr5RiIjJ+Dr/AFv/AEqLrq35XYn91vdnV+RG4bk/K0zQsVRlGb1zoRfqPXXaWJgoZ1tRHhgqjqOm9jW0uPKjYjYlIlV0XJvzG19ANKr8NXVNttby3xuFlWjFJpWKlyewQM7h7Hm1ZuIzKRb8t9T8RUejVuJVYOitM1Lblv8AqizbMgJxjMsZy5nDsfcuhJ4lje3VYcKhVJLQ2bLSlF6dtLnd/fiSHKuYLHGLXcyoE0BO/W1/dp+dcsNFuT5WZ2xclGK53Vhpg+TzsFMsjCxYhCBax0IYLpb/AOvW8sRFNqK+pzhhZNJyluvs8+dhhBhWhxAEqqSoZVKiwy5SyWHuAZSOFdZTU6f4X/7x/k4wpunV/Elsuvpw90Vvb+FEUxVRZbKRw9kXt+dTaE3KF2VWMpqnVslsI6uxFNrrzZ7QqHlL+wi+cPpvU7AfG/L3RVdrfLj5+zM7NWpRl85U/u6D/b/tNVmH+fL6l3jfysfoVzkj98g/mP8AY1S8T8qX3xK7BfmIffBll/8AMf6f+FRP9Usv9/6EBy1xLPi3DHRLKo6gLA1KwkVGkrcSB2hNyrtPgTXJ+UtszEBtQokA9wyA27zUeuksTFrw/cmYVt4KafC/7HMR/wCzfm31jWX+b++RrD/H/r+56cpf2Gz4Y00D5Q1uv1cx7zWuH/HXlJ8DfGf8eFjBcbFa2Ftl8G5ZADmFiGvb3HSplaiqqsytw2IlQk3Fby3ckkL4fETLlR5Hex6l00/IE3qBiXapGL2pWLbBLNSnUWxybImPko6sHGJhzA5r5tb8akPFpq2VkWPZ0lLNnVx15QCjCFgyswupykHgf1rTA3Tkjp2ooyUXxDygD9lh/gf7RTAv8UjHaqvCH3wIrkdLaR135oybdd19YWA3/Dheu+LV4p+JG7OlabjzX7F72MwDSLpZm5xfeCAHPiv3iquqrpP6F5R2Nr6/z6lbm2bLhsU+JdVaJGZgGf8AhY7wD1i9TFVhUpKmt78CudCpSrutLbFePPkXSbEKi5nYKvFjYVXqLbsi2lJRV29hAT4sTSiSPVVU5WPW1jksN5v635fGpKg4RyveyI5qpJSjuX2vcqHKya8+TqjVUAvcjS5v771YYVWhfmU/aE71cvLYQ16kkE2yvNnsyn+Uv7CL5w+m9TsB8b8vdFX2t8uPn7Mzy9WhRmgmLpDZyrCRnTKMt+tdLe64qrvoa7ctzL1x1nCpQ3r2GPJXk/JBOkuJAjAJCKSCWYgjS3uvXXE4iM4OMNpwweEnTqKdTZy8x0P3x/p/4Vp/qnX/AHvoVrlb98m/m/wKl4b5USux3z5E7ya/duK/3PpLUev+Yh9P3JuE/J1Pr+x1F+5vzb6xrD/N/fIQ/wAf+v7jgp0lgEWMjnY7XUnrAt/Udda30FZt7mdGtbwyUfiQy2DyX5svJjlCxqp0Zuvjoa6VsVmtGlvOOGwOS8q62DjkvjIplxGF9hZC5jB/CRaw9/XWmIhODjU323nTCVKdRTo7k728mRMXIzEc4FZQFvq9xa3HjUh42nlunt5ESPZtXPZrZzOOVeFw8Eix4fePbN769Q+NZw06k4uUzGNp0aclCnv4kx5QPssP8D/aKj4H4pEvtT4IffAp2GnMbK6kgqQQRoasJRUlZlRCThJSXAv2FxkWJAKG/tXCg84hbRvVHtKTv+NVcoSpuz/p/wAF/CrCqrx/tX/c8MOkOGY89g3JBsJAplUjiA2o+FbSc6i/DP6bjnFU6Team/Pf/ZIT7ROLHNrh3Ebe08qHKANdFGpPCuSp6J5nLbyTO0qrrLIoOz4tbP0GWOx8eGRtbNfMiWPOFsuVXa4sttdLaCukKcqj9+H9nOrWhRi77+C4+fgUN3JJJNyTck8eurRbNh59tt3Yl6yYNurzZ7Mp/lM+wi+cPpvU7AfG/L3RV9q/Lj5+zM6vVoUh7YXFvEbxuyniptWsoqW9G0KkoO8XY6mx0jsGeRyw3Esbj4cKKEUrJGZVZyd29pz5w2bNmbN+K5v376zlVrWMZ5XvfacPIWN2JJPWTc1lJLcattu7O0nYAqGYA7wCQD8RWHFN3sZU5JWT2Bz7ZcuZsv4bm3duplV72GeVst9gQTMhujFTxU2P9KNJqzEZSi7xdj1xWPll+0kdh/7MTWIwjHcjadWpP4ncbg23Vscx421pyMplktwzGtNFC97HV4iq1bMxnetzidvMze0xNuJJ/WiSW42cm97Ob1k1O4pmQ3Vip4gkfpWGk95mMpRd07D9dsuF0LGW/wBozZiFtuW/s+81y0Mb+HL+SQsVNR/7c/Dw5BNtl2UWLLJ/E6MVzjqLAfxe/roqMU/ASxU2tmx8WuPn4+IweQsbsSTxJuf611SS3Edybd2c3rJgL0BuFecPYlO8p33eL5w+m9TsB8b8vdFX2r8uPn7Mzm9WZSC3oAvQBegFvQBegC9ZAt6GAvQBegFvQBegC9AFAFALQBQBQwFAF6A3KvOnsSm+U/7vF84fTep2B+N+Xuis7V+XHz9mZzerMpCa2dyfM+URzQlmF8lzmHG4tUedfJvTJdPCaS2WSvyOIdiXUtJNFGudo1LEnMQbEi3V76y622yTfExHC7Lykkr28xxBgJYPOo7RnLDdi3rer1FDx1rVzjPLLx+7nSNKdPSR2bF6eB4QbBJVDJLFEZBeNXJzMCbA6DQE8a2ddXdk3Y5xwjaTlJJvcmJh9gyEyc4yxLEcrs97A9QFtSazKvHZbbcxHCSblmdkt7ZKY3ZVsLh0Vo2MmIKrIu4hrAa79D1VxjVvUk3wW4k1KFqEIpp3lv8AMZtyXku6CWIyoCTGG9aw/wA+6t9ZjZOztzOTwMruKkrrhxG2C2MXj52SRIoyxVTIT6xG+wGunGt51kpZUrs5U8M5QzyaivEb7U2c+HcK9jdQyspurKdxBrenUU1dGlajKlKz/Uf7P5PGe3NzwliuYrc3AtrfTS1c54jJviztTwek+Gauc4fYOYIXmiQyEhFYkltbX0GgPvo69r2i3YRwl0rySvuI7EYV45DEw9cNlsNda6xmnHMtxGnTlGeR7yx7G2BzeJiV5YjIGBaG9za1yNRYm2tqi1a+am2k7cyfQwmSrG8ldcDwx+GkeMqiRlTi3RbD182ul/w1tCUVK7fD6GKtOcoZYpWzPz4jaXYDAPklid4wS8aElgB7VtLG3urdYhbLppPicZYN2dpJtb0dQcnHYKDJGsjrmSJj6xFrj3AnhR4lK+zYuJmOCk7JySb4cRhtDZ7wLGz2/aKWAG8WNiD766QqKbaXA4VaEqaTfENq7PbDSc25BNgdN2ovSnUVSN0K1F0pZWM710OJuledPYFM8qH3eL54+m9TcD8b8vdFZ2p8uPn7Mze9WZSFxw2EEOGy4eaAyzD9o7TIhVbewoJvfjUKU81S807LdsLWNPR0rU5LM97vw5CYKAJBH5ucKWDMJ3lKsVIOls2mW3DfSUrzee/hYU4Zaa0eW/Fv73DjHSq8uOZGVl80FipBB0HD9K1gmowT5m1RqUqrTv8AhPSTFNOIXg81KCNEczZc0ZG++Y3t1isKKhdSvfw4mzm6mWUMtrK996G2KxK4uLERLNGZPOBKpYiISAIqm1zbqreMXTlGTWy1udjnOSrQnBSV735X2I5jyQw4OMyxsy4wM+VwQozA6m+4cd2+jvKU3bgYSjTp04uSupK+3xPLZ2KQbTdy6hM03rFgF1Rra3tW04vV0rbdhrSlFYtyvs2nM0PnmGgWJ0Dwl1ZHcJoWuHF94rKeiqSclsYlHT0oqDV432X9RrynnQLBCjBzDFlZl1GYm5APWBW1BO8pPZdnLFyjaFNO+VEkMIIsKI8NLBnlAMztMim3VGBe4HGuWfNUzTTstyt6nfR5KOSnJXe939BxhY1jWAwHCiIBTNJIVZ81/WHra/C1aybk5Zr34LgdIRUVHJly8W95B7Uxarj3kBDIJw11NwQCNxG+pFOLdFR8CFVnFYpz4XJhMIvn4xPPw8yZecDc4t9dy5b3Gunwri5vQ5Mrva24lKktZ0uZZb33nthcakSJIxGQbQckjUWKsL/1rWUHJuK35UdI1IxipPdnfuD4h4jK7PhEjyvleMKzvfcoAN9eumVSSSTuHKUHKTcUtu1b2NdqYJcXMuIWeNISiZjnAdCFsVy3vet6c3Thkcbs5VaSrVFVUko257UeWPwy4qDD83NEBGjI/OOEYeto1jqbjhWYSdOcrrfyNatONanDLJbNjuxry1mV8SSjK65EF1IYaC3VW+FTVOzOWPadW6d9hA3qSQTdq88evKZ5Uvu8Xzx9N6m4H435e6KztT5cfP2Zmt6simCsiwUuYsSeE2uYoJIkRbyaNJ/Fl/D8K5Sp5pqTe7gSIVslNwS38SNrqR7BQWCgsLegCsmAvWAF6yBaAL0AXoCSx21zLDHCqKiJr6uuZrWLHTfXKFLLJybu2SKlfPBQSskR1dSPYL0FgvQWFvQBegN4rzx64pflS+7xfPH03qbgfjfl7ore0/lx8/ZmbVZFMFAFAFAFAFAFAFAF6GAvQBegsLesiwXoLBegsF6GLBegsF6CwXoBb0AXoDe68+etKX5Uvu8Xzx9N6m4H435e6K3tP5cfP2Zm1WRTBQBQBQBQBQBQBQBQBQBQBQBQBQBQBQBQBQBQBQG+1QHqyB5YbDbGxIiMFKyZ9f5WH+a70K2ibdiLisPp4pXtZ39Cp+jubtE7jUrXlyIXdj6vQPR3N2idxpry5Dux9XoHo7m7RO4015ch3Y+r0D0dzdoncaa8uQ7sfV6B6O5u0TuNNeXId2Pq9A9Hc3aJ3GmvLkO7H1egejubtE7jTXlyHdj6vQPR3N2idxpry5Dux9XoHo7m7RO4015ch3Y+r0D0dzdoncaa8uQ7sfV6B6O5u0TuNNeXId2Pq9A9Hc3aJ3GmvLkO7H1egejubtE7jTXlyHdj6vQPR3N2idxpry5Dux9XoHo7m7RO4015ch3Y+r0D0dzdoncaa8uQ7sfV6B6O5u0TuNNeXId2Pq9A9Hc3aJ3GmvLkO7H1egejubtE7jTXlyHdj6vQPR3N2idxpry5Dux9X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3558" name="AutoShape 6" descr="data:image/jpeg;base64,/9j/4AAQSkZJRgABAQAAAQABAAD/2wCEAAkGBxQQEhUUEBQVFhUXFBYVGBgUFxsUGhwaHxUXGBYYHhwYHCggIB4lHx0cJDIhJykrLi4uHiEzOjMsNygtLisBCgoKDg0OGxAQGzclHyQxLC03LDIrMCwsNy0vLCw0LDAvLCwtLCwsLCwwLCwsLCwsLCwsLCwsLCwsLCwsLCwsLP/AABEIAG8ArQMBEQACEQEDEQH/xAAbAAABBQEBAAAAAAAAAAAAAAAAAQQFBgcCA//EAEMQAAIBAgMDBwkFBwMFAQAAAAECAwARBBIhBTFRBhMVQVORkgcUFyIyYXFzszM0UoGxIzVCcqGywYKDwiQlRWLwFv/EABoBAQACAwEAAAAAAAAAAAAAAAAEBQECAwb/xAA2EQACAQICBwYEBgIDAAAAAAAAAQIDEQQSExQhMUFRUgUVYXGhwTIzgfAiNJGx0eE1RCNi8f/aAAwDAQACEQMRAD8A3GgKv5QMU8UMZjZlJlsSptpkc2qZgoRlNqSvs9yu7SqTp04uLtt9mUXpiftpPEastBT6UU+tVupi9MT9tJ4jTQU+lGNbr9bDpiftpPEaaCn0oa3X62HTE/bSeI00FPpQ1uv1sOmJ+2k8RrOgp9KMa3X62L0xP20niNNBT6UNbr9bDpeftpPEaaCn0oa3X62L0vP20niNNBS6UY1uv1sOl5+2k8RpoKXSjOt1+th0vP20niNNBS6UNbr9bF6Xn7aTxGmgp9KGt1+th0vP20niNNBT6UY1uv1sOl5+2k8RpoKXSjOt1+ti9Lz9tJ4jTQUulDW6/Ww6Wn7aTxGmgpdKMa3X62J0vP20niNNBS6UNbr9bF6Xn7aTxGmgp9KGt1+th0vP20niNZ0FLpQ1uv1sOl5+2k8RpoKXShrdfrYvS0/bSeI00FLpQ1uv1s1yvPnrCo+Un7CL5w+m9TsB8b8vdFX2t8uPn7Mz2rUohaAKGAoBayYCgCgFoYCgFrJkKAWsGAoArJkWhgKASgFoAoAoYNqrzR7UqPlK+wi+cPpvU7AfG/L3RVdrfLj5+zM9q1KMKAWgChiwUAtDBODk43mvnOcWy5stjf2rb71H1laXR2J2ovQabNwvaxB1JIItAFDAUAtZMlt2fyVQRLJipQmYAgHS192txc+6q+pi5OWWmrlvS7PgoZqrtcrWOiVJHVGzKGIDDrF9DU2Dcopsq6sVGbjF3QR4Ry/N5Tm4HS2l7nhpRzio5uBlUpueS20sGzNjQD7wWJ4axbzYWJOtz8KiVK9R/B/JZUcHRS/5Nr+qONo7FiY/9M1tLkMcwA4lr6C9x7jWaeImvjX35GtbB0n8p29fUgThmzMuU5lBJHADeal51a5W6OeZxttR5VsaBQG1V5o9oVDylfYRfOH03qdgPjfl7oqu1vlx8/Zme1alGS+0OT8kECTMylXy2AvfUXHVXCGIjObgluJdXBzp01Ub2MZbNwZnlSJSAXJAJ3bif8V0qTUIuT4HClTdSaguI/8A/wA/J5z5tmXPa99bbr8L1z1iOj0lth31OWm0N9o9i5HSXbnZI41ByhmPtfAG2lcnjI2/CrnZdmzu80kkN9tcmJcMvOXV0/EvVwuOFb0cVGo8u5nPEYCdGOa90ea7KmOE5/nP2eoyZm6ny7t2+s6WGlyW28zVYeo6Glzfh5XfP9DnYuwJcUCy2VBvdtB7/jWauIjS2PfyNcPg519q2LmP8TyQcIXhkSbLvCb/AMtTXOOMje0lY7z7Nko5oSUiG2bs6TEPkiFz130AHE1IqVI045pEKjQnVlliifHIxr5RiIjJ+Dr/AFv/AEqLrq35XYn91vdnV+RG4bk/K0zQsVRlGb1zoRfqPXXaWJgoZ1tRHhgqjqOm9jW0uPKjYjYlIlV0XJvzG19ANKr8NXVNttby3xuFlWjFJpWKlyewQM7h7Hm1ZuIzKRb8t9T8RUejVuJVYOitM1Lblv8AqizbMgJxjMsZy5nDsfcuhJ4lje3VYcKhVJLQ2bLSlF6dtLnd/fiSHKuYLHGLXcyoE0BO/W1/dp+dcsNFuT5WZ2xclGK53Vhpg+TzsFMsjCxYhCBax0IYLpb/AOvW8sRFNqK+pzhhZNJyluvs8+dhhBhWhxAEqqSoZVKiwy5SyWHuAZSOFdZTU6f4X/7x/k4wpunV/Elsuvpw90Vvb+FEUxVRZbKRw9kXt+dTaE3KF2VWMpqnVslsI6uxFNrrzZ7QqHlL+wi+cPpvU7AfG/L3RVdrfLj5+zM7NWpRl85U/u6D/b/tNVmH+fL6l3jfysfoVzkj98g/mP8AY1S8T8qX3xK7BfmIffBll/8AMf6f+FRP9Usv9/6EBy1xLPi3DHRLKo6gLA1KwkVGkrcSB2hNyrtPgTXJ+UtszEBtQokA9wyA27zUeuksTFrw/cmYVt4KafC/7HMR/wCzfm31jWX+b++RrD/H/r+56cpf2Gz4Y00D5Q1uv1cx7zWuH/HXlJ8DfGf8eFjBcbFa2Ftl8G5ZADmFiGvb3HSplaiqqsytw2IlQk3Fby3ckkL4fETLlR5Hex6l00/IE3qBiXapGL2pWLbBLNSnUWxybImPko6sHGJhzA5r5tb8akPFpq2VkWPZ0lLNnVx15QCjCFgyswupykHgf1rTA3Tkjp2ooyUXxDygD9lh/gf7RTAv8UjHaqvCH3wIrkdLaR135oybdd19YWA3/Dheu+LV4p+JG7OlabjzX7F72MwDSLpZm5xfeCAHPiv3iquqrpP6F5R2Nr6/z6lbm2bLhsU+JdVaJGZgGf8AhY7wD1i9TFVhUpKmt78CudCpSrutLbFePPkXSbEKi5nYKvFjYVXqLbsi2lJRV29hAT4sTSiSPVVU5WPW1jksN5v635fGpKg4RyveyI5qpJSjuX2vcqHKya8+TqjVUAvcjS5v771YYVWhfmU/aE71cvLYQ16kkE2yvNnsyn+Uv7CL5w+m9TsB8b8vdFX2t8uPn7Mzy9WhRmgmLpDZyrCRnTKMt+tdLe64qrvoa7ctzL1x1nCpQ3r2GPJXk/JBOkuJAjAJCKSCWYgjS3uvXXE4iM4OMNpwweEnTqKdTZy8x0P3x/p/4Vp/qnX/AHvoVrlb98m/m/wKl4b5USux3z5E7ya/duK/3PpLUev+Yh9P3JuE/J1Pr+x1F+5vzb6xrD/N/fIQ/wAf+v7jgp0lgEWMjnY7XUnrAt/Udda30FZt7mdGtbwyUfiQy2DyX5svJjlCxqp0Zuvjoa6VsVmtGlvOOGwOS8q62DjkvjIplxGF9hZC5jB/CRaw9/XWmIhODjU323nTCVKdRTo7k728mRMXIzEc4FZQFvq9xa3HjUh42nlunt5ESPZtXPZrZzOOVeFw8Eix4fePbN769Q+NZw06k4uUzGNp0aclCnv4kx5QPssP8D/aKj4H4pEvtT4IffAp2GnMbK6kgqQQRoasJRUlZlRCThJSXAv2FxkWJAKG/tXCg84hbRvVHtKTv+NVcoSpuz/p/wAF/CrCqrx/tX/c8MOkOGY89g3JBsJAplUjiA2o+FbSc6i/DP6bjnFU6Team/Pf/ZIT7ROLHNrh3Ebe08qHKANdFGpPCuSp6J5nLbyTO0qrrLIoOz4tbP0GWOx8eGRtbNfMiWPOFsuVXa4sttdLaCukKcqj9+H9nOrWhRi77+C4+fgUN3JJJNyTck8eurRbNh59tt3Yl6yYNurzZ7Mp/lM+wi+cPpvU7AfG/L3RV9q/Lj5+zM6vVoUh7YXFvEbxuyniptWsoqW9G0KkoO8XY6mx0jsGeRyw3Esbj4cKKEUrJGZVZyd29pz5w2bNmbN+K5v376zlVrWMZ5XvfacPIWN2JJPWTc1lJLcattu7O0nYAqGYA7wCQD8RWHFN3sZU5JWT2Bz7ZcuZsv4bm3duplV72GeVst9gQTMhujFTxU2P9KNJqzEZSi7xdj1xWPll+0kdh/7MTWIwjHcjadWpP4ncbg23Vscx421pyMplktwzGtNFC97HV4iq1bMxnetzidvMze0xNuJJ/WiSW42cm97Ob1k1O4pmQ3Vip4gkfpWGk95mMpRd07D9dsuF0LGW/wBozZiFtuW/s+81y0Mb+HL+SQsVNR/7c/Dw5BNtl2UWLLJ/E6MVzjqLAfxe/roqMU/ASxU2tmx8WuPn4+IweQsbsSTxJuf611SS3Edybd2c3rJgL0BuFecPYlO8p33eL5w+m9TsB8b8vdFX2r8uPn7Mzm9WZSC3oAvQBegFvQBegC9ZAt6GAvQBegFvQBegC9AFAFALQBQBQwFAF6A3KvOnsSm+U/7vF84fTep2B+N+Xuis7V+XHz9mZzerMpCa2dyfM+URzQlmF8lzmHG4tUedfJvTJdPCaS2WSvyOIdiXUtJNFGudo1LEnMQbEi3V76y622yTfExHC7Lykkr28xxBgJYPOo7RnLDdi3rer1FDx1rVzjPLLx+7nSNKdPSR2bF6eB4QbBJVDJLFEZBeNXJzMCbA6DQE8a2ddXdk3Y5xwjaTlJJvcmJh9gyEyc4yxLEcrs97A9QFtSazKvHZbbcxHCSblmdkt7ZKY3ZVsLh0Vo2MmIKrIu4hrAa79D1VxjVvUk3wW4k1KFqEIpp3lv8AMZtyXku6CWIyoCTGG9aw/wA+6t9ZjZOztzOTwMruKkrrhxG2C2MXj52SRIoyxVTIT6xG+wGunGt51kpZUrs5U8M5QzyaivEb7U2c+HcK9jdQyspurKdxBrenUU1dGlajKlKz/Uf7P5PGe3NzwliuYrc3AtrfTS1c54jJviztTwek+Gauc4fYOYIXmiQyEhFYkltbX0GgPvo69r2i3YRwl0rySvuI7EYV45DEw9cNlsNda6xmnHMtxGnTlGeR7yx7G2BzeJiV5YjIGBaG9za1yNRYm2tqi1a+am2k7cyfQwmSrG8ldcDwx+GkeMqiRlTi3RbD182ul/w1tCUVK7fD6GKtOcoZYpWzPz4jaXYDAPklid4wS8aElgB7VtLG3urdYhbLppPicZYN2dpJtb0dQcnHYKDJGsjrmSJj6xFrj3AnhR4lK+zYuJmOCk7JySb4cRhtDZ7wLGz2/aKWAG8WNiD766QqKbaXA4VaEqaTfENq7PbDSc25BNgdN2ovSnUVSN0K1F0pZWM710OJuledPYFM8qH3eL54+m9TcD8b8vdFZ2p8uPn7Mze9WZSFxw2EEOGy4eaAyzD9o7TIhVbewoJvfjUKU81S807LdsLWNPR0rU5LM97vw5CYKAJBH5ucKWDMJ3lKsVIOls2mW3DfSUrzee/hYU4Zaa0eW/Fv73DjHSq8uOZGVl80FipBB0HD9K1gmowT5m1RqUqrTv8AhPSTFNOIXg81KCNEczZc0ZG++Y3t1isKKhdSvfw4mzm6mWUMtrK996G2KxK4uLERLNGZPOBKpYiISAIqm1zbqreMXTlGTWy1udjnOSrQnBSV735X2I5jyQw4OMyxsy4wM+VwQozA6m+4cd2+jvKU3bgYSjTp04uSupK+3xPLZ2KQbTdy6hM03rFgF1Rra3tW04vV0rbdhrSlFYtyvs2nM0PnmGgWJ0Dwl1ZHcJoWuHF94rKeiqSclsYlHT0oqDV432X9RrynnQLBCjBzDFlZl1GYm5APWBW1BO8pPZdnLFyjaFNO+VEkMIIsKI8NLBnlAMztMim3VGBe4HGuWfNUzTTstyt6nfR5KOSnJXe939BxhY1jWAwHCiIBTNJIVZ81/WHra/C1aybk5Zr34LgdIRUVHJly8W95B7Uxarj3kBDIJw11NwQCNxG+pFOLdFR8CFVnFYpz4XJhMIvn4xPPw8yZecDc4t9dy5b3Gunwri5vQ5Mrva24lKktZ0uZZb33nthcakSJIxGQbQckjUWKsL/1rWUHJuK35UdI1IxipPdnfuD4h4jK7PhEjyvleMKzvfcoAN9eumVSSSTuHKUHKTcUtu1b2NdqYJcXMuIWeNISiZjnAdCFsVy3vet6c3Thkcbs5VaSrVFVUko257UeWPwy4qDD83NEBGjI/OOEYeto1jqbjhWYSdOcrrfyNatONanDLJbNjuxry1mV8SSjK65EF1IYaC3VW+FTVOzOWPadW6d9hA3qSQTdq88evKZ5Uvu8Xzx9N6m4H435e6KztT5cfP2Zmt6simCsiwUuYsSeE2uYoJIkRbyaNJ/Fl/D8K5Sp5pqTe7gSIVslNwS38SNrqR7BQWCgsLegCsmAvWAF6yBaAL0AXoCSx21zLDHCqKiJr6uuZrWLHTfXKFLLJybu2SKlfPBQSskR1dSPYL0FgvQWFvQBegN4rzx64pflS+7xfPH03qbgfjfl7ore0/lx8/ZmbVZFMFAFAFAFAFAFAFAF6GAvQBegsLesiwXoLBegsF6GLBegsF6CwXoBb0AXoDe68+etKX5Uvu8Xzx9N6m4H435e6K3tP5cfP2Zm1WRTBQBQBQBQBQBQBQBQBQBQBQBQBQBQBQBQBQBQBQG+1QHqyB5YbDbGxIiMFKyZ9f5WH+a70K2ibdiLisPp4pXtZ39Cp+jubtE7jUrXlyIXdj6vQPR3N2idxpry5Dux9XoHo7m7RO4015ch3Y+r0D0dzdoncaa8uQ7sfV6B6O5u0TuNNeXId2Pq9A9Hc3aJ3GmvLkO7H1egejubtE7jTXlyHdj6vQPR3N2idxpry5Dux9XoHo7m7RO4015ch3Y+r0D0dzdoncaa8uQ7sfV6B6O5u0TuNNeXId2Pq9A9Hc3aJ3GmvLkO7H1egejubtE7jTXlyHdj6vQPR3N2idxpry5Dux9XoHo7m7RO4015ch3Y+r0D0dzdoncaa8uQ7sfV6B6O5u0TuNNeXId2Pq9A9Hc3aJ3GmvLkO7H1egejubtE7jTXlyHdj6vQPR3N2idxpry5Dux9X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3560" name="AutoShape 8" descr="data:image/jpeg;base64,/9j/4AAQSkZJRgABAQAAAQABAAD/2wCEAAkGBxQQEhUUEBQVFhUXFBYVGBgUFxsUGhwaHxUXGBYYHhwYHCggIB4lHx0cJDIhJykrLi4uHiEzOjMsNygtLisBCgoKDg0OGxAQGzclHyQxLC03LDIrMCwsNy0vLCw0LDAvLCwtLCwsLCwwLCwsLCwsLCwsLCwsLCwsLCwsLCwsLP/AABEIAG8ArQMBEQACEQEDEQH/xAAbAAABBQEBAAAAAAAAAAAAAAAAAQQFBgcCA//EAEMQAAIBAgMDBwkFBwMFAQAAAAECAwARBBIhBTFRBhMVQVORkgcUFyIyYXFzszM0UoGxIzVCcqGywYKDwiQlRWLwFv/EABoBAQACAwEAAAAAAAAAAAAAAAAEBQECAwb/xAA2EQACAQICBwYEBgIDAAAAAAAAAQIDEQQSExQhMUFRUgUVYXGhwTIzgfAiNJGx0eE1RCNi8f/aAAwDAQACEQMRAD8A3GgKv5QMU8UMZjZlJlsSptpkc2qZgoRlNqSvs9yu7SqTp04uLtt9mUXpiftpPEastBT6UU+tVupi9MT9tJ4jTQU+lGNbr9bDpiftpPEaaCn0oa3X62HTE/bSeI00FPpQ1uv1sOmJ+2k8RrOgp9KMa3X62L0xP20niNNBT6UNbr9bDpeftpPEaaCn0oa3X62L0vP20niNNBS6UY1uv1sOl5+2k8RpoKXSjOt1+th0vP20niNNBS6UNbr9bF6Xn7aTxGmgp9KGt1+th0vP20niNNBT6UY1uv1sOl5+2k8RpoKXSjOt1+ti9Lz9tJ4jTQUulDW6/Ww6Wn7aTxGmgpdKMa3X62J0vP20niNNBS6UNbr9bF6Xn7aTxGmgp9KGt1+th0vP20niNZ0FLpQ1uv1sOl5+2k8RpoKXShrdfrYvS0/bSeI00FLpQ1uv1s1yvPnrCo+Un7CL5w+m9TsB8b8vdFX2t8uPn7Mz2rUohaAKGAoBayYCgCgFoYCgFrJkKAWsGAoArJkWhgKASgFoAoAoYNqrzR7UqPlK+wi+cPpvU7AfG/L3RVdrfLj5+zM9q1KMKAWgChiwUAtDBODk43mvnOcWy5stjf2rb71H1laXR2J2ovQabNwvaxB1JIItAFDAUAtZMlt2fyVQRLJipQmYAgHS192txc+6q+pi5OWWmrlvS7PgoZqrtcrWOiVJHVGzKGIDDrF9DU2Dcopsq6sVGbjF3QR4Ry/N5Tm4HS2l7nhpRzio5uBlUpueS20sGzNjQD7wWJ4axbzYWJOtz8KiVK9R/B/JZUcHRS/5Nr+qONo7FiY/9M1tLkMcwA4lr6C9x7jWaeImvjX35GtbB0n8p29fUgThmzMuU5lBJHADeal51a5W6OeZxttR5VsaBQG1V5o9oVDylfYRfOH03qdgPjfl7oqu1vlx8/Zme1alGS+0OT8kECTMylXy2AvfUXHVXCGIjObgluJdXBzp01Ub2MZbNwZnlSJSAXJAJ3bif8V0qTUIuT4HClTdSaguI/8A/wA/J5z5tmXPa99bbr8L1z1iOj0lth31OWm0N9o9i5HSXbnZI41ByhmPtfAG2lcnjI2/CrnZdmzu80kkN9tcmJcMvOXV0/EvVwuOFb0cVGo8u5nPEYCdGOa90ea7KmOE5/nP2eoyZm6ny7t2+s6WGlyW28zVYeo6Glzfh5XfP9DnYuwJcUCy2VBvdtB7/jWauIjS2PfyNcPg519q2LmP8TyQcIXhkSbLvCb/AMtTXOOMje0lY7z7Nko5oSUiG2bs6TEPkiFz130AHE1IqVI045pEKjQnVlliifHIxr5RiIjJ+Dr/AFv/AEqLrq35XYn91vdnV+RG4bk/K0zQsVRlGb1zoRfqPXXaWJgoZ1tRHhgqjqOm9jW0uPKjYjYlIlV0XJvzG19ANKr8NXVNttby3xuFlWjFJpWKlyewQM7h7Hm1ZuIzKRb8t9T8RUejVuJVYOitM1Lblv8AqizbMgJxjMsZy5nDsfcuhJ4lje3VYcKhVJLQ2bLSlF6dtLnd/fiSHKuYLHGLXcyoE0BO/W1/dp+dcsNFuT5WZ2xclGK53Vhpg+TzsFMsjCxYhCBax0IYLpb/AOvW8sRFNqK+pzhhZNJyluvs8+dhhBhWhxAEqqSoZVKiwy5SyWHuAZSOFdZTU6f4X/7x/k4wpunV/Elsuvpw90Vvb+FEUxVRZbKRw9kXt+dTaE3KF2VWMpqnVslsI6uxFNrrzZ7QqHlL+wi+cPpvU7AfG/L3RVdrfLj5+zM7NWpRl85U/u6D/b/tNVmH+fL6l3jfysfoVzkj98g/mP8AY1S8T8qX3xK7BfmIffBll/8AMf6f+FRP9Usv9/6EBy1xLPi3DHRLKo6gLA1KwkVGkrcSB2hNyrtPgTXJ+UtszEBtQokA9wyA27zUeuksTFrw/cmYVt4KafC/7HMR/wCzfm31jWX+b++RrD/H/r+56cpf2Gz4Y00D5Q1uv1cx7zWuH/HXlJ8DfGf8eFjBcbFa2Ftl8G5ZADmFiGvb3HSplaiqqsytw2IlQk3Fby3ckkL4fETLlR5Hex6l00/IE3qBiXapGL2pWLbBLNSnUWxybImPko6sHGJhzA5r5tb8akPFpq2VkWPZ0lLNnVx15QCjCFgyswupykHgf1rTA3Tkjp2ooyUXxDygD9lh/gf7RTAv8UjHaqvCH3wIrkdLaR135oybdd19YWA3/Dheu+LV4p+JG7OlabjzX7F72MwDSLpZm5xfeCAHPiv3iquqrpP6F5R2Nr6/z6lbm2bLhsU+JdVaJGZgGf8AhY7wD1i9TFVhUpKmt78CudCpSrutLbFePPkXSbEKi5nYKvFjYVXqLbsi2lJRV29hAT4sTSiSPVVU5WPW1jksN5v635fGpKg4RyveyI5qpJSjuX2vcqHKya8+TqjVUAvcjS5v771YYVWhfmU/aE71cvLYQ16kkE2yvNnsyn+Uv7CL5w+m9TsB8b8vdFX2t8uPn7Mzy9WhRmgmLpDZyrCRnTKMt+tdLe64qrvoa7ctzL1x1nCpQ3r2GPJXk/JBOkuJAjAJCKSCWYgjS3uvXXE4iM4OMNpwweEnTqKdTZy8x0P3x/p/4Vp/qnX/AHvoVrlb98m/m/wKl4b5USux3z5E7ya/duK/3PpLUev+Yh9P3JuE/J1Pr+x1F+5vzb6xrD/N/fIQ/wAf+v7jgp0lgEWMjnY7XUnrAt/Udda30FZt7mdGtbwyUfiQy2DyX5svJjlCxqp0Zuvjoa6VsVmtGlvOOGwOS8q62DjkvjIplxGF9hZC5jB/CRaw9/XWmIhODjU323nTCVKdRTo7k728mRMXIzEc4FZQFvq9xa3HjUh42nlunt5ESPZtXPZrZzOOVeFw8Eix4fePbN769Q+NZw06k4uUzGNp0aclCnv4kx5QPssP8D/aKj4H4pEvtT4IffAp2GnMbK6kgqQQRoasJRUlZlRCThJSXAv2FxkWJAKG/tXCg84hbRvVHtKTv+NVcoSpuz/p/wAF/CrCqrx/tX/c8MOkOGY89g3JBsJAplUjiA2o+FbSc6i/DP6bjnFU6Team/Pf/ZIT7ROLHNrh3Ebe08qHKANdFGpPCuSp6J5nLbyTO0qrrLIoOz4tbP0GWOx8eGRtbNfMiWPOFsuVXa4sttdLaCukKcqj9+H9nOrWhRi77+C4+fgUN3JJJNyTck8eurRbNh59tt3Yl6yYNurzZ7Mp/lM+wi+cPpvU7AfG/L3RV9q/Lj5+zM6vVoUh7YXFvEbxuyniptWsoqW9G0KkoO8XY6mx0jsGeRyw3Esbj4cKKEUrJGZVZyd29pz5w2bNmbN+K5v376zlVrWMZ5XvfacPIWN2JJPWTc1lJLcattu7O0nYAqGYA7wCQD8RWHFN3sZU5JWT2Bz7ZcuZsv4bm3duplV72GeVst9gQTMhujFTxU2P9KNJqzEZSi7xdj1xWPll+0kdh/7MTWIwjHcjadWpP4ncbg23Vscx421pyMplktwzGtNFC97HV4iq1bMxnetzidvMze0xNuJJ/WiSW42cm97Ob1k1O4pmQ3Vip4gkfpWGk95mMpRd07D9dsuF0LGW/wBozZiFtuW/s+81y0Mb+HL+SQsVNR/7c/Dw5BNtl2UWLLJ/E6MVzjqLAfxe/roqMU/ASxU2tmx8WuPn4+IweQsbsSTxJuf611SS3Edybd2c3rJgL0BuFecPYlO8p33eL5w+m9TsB8b8vdFX2r8uPn7Mzm9WZSC3oAvQBegFvQBegC9ZAt6GAvQBegFvQBegC9AFAFALQBQBQwFAF6A3KvOnsSm+U/7vF84fTep2B+N+Xuis7V+XHz9mZzerMpCa2dyfM+URzQlmF8lzmHG4tUedfJvTJdPCaS2WSvyOIdiXUtJNFGudo1LEnMQbEi3V76y622yTfExHC7Lykkr28xxBgJYPOo7RnLDdi3rer1FDx1rVzjPLLx+7nSNKdPSR2bF6eB4QbBJVDJLFEZBeNXJzMCbA6DQE8a2ddXdk3Y5xwjaTlJJvcmJh9gyEyc4yxLEcrs97A9QFtSazKvHZbbcxHCSblmdkt7ZKY3ZVsLh0Vo2MmIKrIu4hrAa79D1VxjVvUk3wW4k1KFqEIpp3lv8AMZtyXku6CWIyoCTGG9aw/wA+6t9ZjZOztzOTwMruKkrrhxG2C2MXj52SRIoyxVTIT6xG+wGunGt51kpZUrs5U8M5QzyaivEb7U2c+HcK9jdQyspurKdxBrenUU1dGlajKlKz/Uf7P5PGe3NzwliuYrc3AtrfTS1c54jJviztTwek+Gauc4fYOYIXmiQyEhFYkltbX0GgPvo69r2i3YRwl0rySvuI7EYV45DEw9cNlsNda6xmnHMtxGnTlGeR7yx7G2BzeJiV5YjIGBaG9za1yNRYm2tqi1a+am2k7cyfQwmSrG8ldcDwx+GkeMqiRlTi3RbD182ul/w1tCUVK7fD6GKtOcoZYpWzPz4jaXYDAPklid4wS8aElgB7VtLG3urdYhbLppPicZYN2dpJtb0dQcnHYKDJGsjrmSJj6xFrj3AnhR4lK+zYuJmOCk7JySb4cRhtDZ7wLGz2/aKWAG8WNiD766QqKbaXA4VaEqaTfENq7PbDSc25BNgdN2ovSnUVSN0K1F0pZWM710OJuledPYFM8qH3eL54+m9TcD8b8vdFZ2p8uPn7Mze9WZSFxw2EEOGy4eaAyzD9o7TIhVbewoJvfjUKU81S807LdsLWNPR0rU5LM97vw5CYKAJBH5ucKWDMJ3lKsVIOls2mW3DfSUrzee/hYU4Zaa0eW/Fv73DjHSq8uOZGVl80FipBB0HD9K1gmowT5m1RqUqrTv8AhPSTFNOIXg81KCNEczZc0ZG++Y3t1isKKhdSvfw4mzm6mWUMtrK996G2KxK4uLERLNGZPOBKpYiISAIqm1zbqreMXTlGTWy1udjnOSrQnBSV735X2I5jyQw4OMyxsy4wM+VwQozA6m+4cd2+jvKU3bgYSjTp04uSupK+3xPLZ2KQbTdy6hM03rFgF1Rra3tW04vV0rbdhrSlFYtyvs2nM0PnmGgWJ0Dwl1ZHcJoWuHF94rKeiqSclsYlHT0oqDV432X9RrynnQLBCjBzDFlZl1GYm5APWBW1BO8pPZdnLFyjaFNO+VEkMIIsKI8NLBnlAMztMim3VGBe4HGuWfNUzTTstyt6nfR5KOSnJXe939BxhY1jWAwHCiIBTNJIVZ81/WHra/C1aybk5Zr34LgdIRUVHJly8W95B7Uxarj3kBDIJw11NwQCNxG+pFOLdFR8CFVnFYpz4XJhMIvn4xPPw8yZecDc4t9dy5b3Gunwri5vQ5Mrva24lKktZ0uZZb33nthcakSJIxGQbQckjUWKsL/1rWUHJuK35UdI1IxipPdnfuD4h4jK7PhEjyvleMKzvfcoAN9eumVSSSTuHKUHKTcUtu1b2NdqYJcXMuIWeNISiZjnAdCFsVy3vet6c3Thkcbs5VaSrVFVUko257UeWPwy4qDD83NEBGjI/OOEYeto1jqbjhWYSdOcrrfyNatONanDLJbNjuxry1mV8SSjK65EF1IYaC3VW+FTVOzOWPadW6d9hA3qSQTdq88evKZ5Uvu8Xzx9N6m4H435e6KztT5cfP2Zmt6simCsiwUuYsSeE2uYoJIkRbyaNJ/Fl/D8K5Sp5pqTe7gSIVslNwS38SNrqR7BQWCgsLegCsmAvWAF6yBaAL0AXoCSx21zLDHCqKiJr6uuZrWLHTfXKFLLJybu2SKlfPBQSskR1dSPYL0FgvQWFvQBegN4rzx64pflS+7xfPH03qbgfjfl7ore0/lx8/ZmbVZFMFAFAFAFAFAFAFAF6GAvQBegsLesiwXoLBegsF6GLBegsF6CwXoBb0AXoDe68+etKX5Uvu8Xzx9N6m4H435e6K3tP5cfP2Zm1WRTBQBQBQBQBQBQBQBQBQBQBQBQBQBQBQBQBQBQBQG+1QHqyB5YbDbGxIiMFKyZ9f5WH+a70K2ibdiLisPp4pXtZ39Cp+jubtE7jUrXlyIXdj6vQPR3N2idxpry5Dux9XoHo7m7RO4015ch3Y+r0D0dzdoncaa8uQ7sfV6B6O5u0TuNNeXId2Pq9A9Hc3aJ3GmvLkO7H1egejubtE7jTXlyHdj6vQPR3N2idxpry5Dux9XoHo7m7RO4015ch3Y+r0D0dzdoncaa8uQ7sfV6B6O5u0TuNNeXId2Pq9A9Hc3aJ3GmvLkO7H1egejubtE7jTXlyHdj6vQPR3N2idxpry5Dux9XoHo7m7RO4015ch3Y+r0D0dzdoncaa8uQ7sfV6B6O5u0TuNNeXId2Pq9A9Hc3aJ3GmvLkO7H1egejubtE7jTXlyHdj6vQPR3N2idxpry5Dux9X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3562" name="Picture 10" descr="http://www.os-cavle.skole.hr/upload/os-cavle/images/static3/796/Image/unicef_logo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399CC"/>
              </a:clrFrom>
              <a:clrTo>
                <a:srgbClr val="3399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6128"/>
            <a:ext cx="4714876" cy="3020128"/>
          </a:xfrm>
          <a:prstGeom prst="rect">
            <a:avLst/>
          </a:prstGeom>
          <a:noFill/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latin typeface="Maiandra GD" pitchFamily="34" charset="0"/>
              </a:rPr>
              <a:t>ŠKOLE ZA AFRIKU</a:t>
            </a:r>
            <a:endParaRPr lang="hr-HR" sz="4800" b="1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137</Words>
  <Application>Microsoft Office PowerPoint</Application>
  <PresentationFormat>Prikaz na zaslonu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Putovanje</vt:lpstr>
      <vt:lpstr>DANI KRUHA</vt:lpstr>
      <vt:lpstr>Što je to zapravo   dan kruha?</vt:lpstr>
      <vt:lpstr>Slajd 3</vt:lpstr>
      <vt:lpstr>DANI KRUHA U NAŠOJ ŠKOLI</vt:lpstr>
      <vt:lpstr>Slajd 5</vt:lpstr>
      <vt:lpstr>ZA GLADNE U SVIJETU</vt:lpstr>
      <vt:lpstr>Slajd 7</vt:lpstr>
      <vt:lpstr>Slajd 8</vt:lpstr>
      <vt:lpstr>ŠKOLE ZA AFRIKU</vt:lpstr>
      <vt:lpstr>Sudjeluj i ti!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 gladne u svijetu</dc:title>
  <dc:creator>101</dc:creator>
  <cp:lastModifiedBy>101</cp:lastModifiedBy>
  <cp:revision>12</cp:revision>
  <dcterms:created xsi:type="dcterms:W3CDTF">2013-09-24T08:52:59Z</dcterms:created>
  <dcterms:modified xsi:type="dcterms:W3CDTF">2013-09-24T10:54:36Z</dcterms:modified>
</cp:coreProperties>
</file>